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89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329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97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38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57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922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031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455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224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113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068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86FC6-513E-43DA-8B7E-ECCA54D94957}" type="datetimeFigureOut">
              <a:rPr lang="en-CA" smtClean="0"/>
              <a:t>26/08/2016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0EB24-8912-4801-B412-05156C85E0E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275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ites.studentlife.utoronto.ca/accessibility/vollogin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as.notetaking@utoronto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72282"/>
            <a:ext cx="9144000" cy="2102452"/>
          </a:xfrm>
        </p:spPr>
        <p:txBody>
          <a:bodyPr/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Accessibility Services </a:t>
            </a:r>
            <a:b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Note-Taking Program 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7926"/>
            <a:ext cx="9144000" cy="976602"/>
          </a:xfrm>
        </p:spPr>
        <p:txBody>
          <a:bodyPr>
            <a:normAutofit/>
          </a:bodyPr>
          <a:lstStyle/>
          <a:p>
            <a:r>
              <a:rPr lang="en-CA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Volunteer Note-Takers Needed!</a:t>
            </a:r>
          </a:p>
          <a:p>
            <a:endParaRPr lang="en-CA" sz="3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15364" cy="18040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1025" y="0"/>
            <a:ext cx="2150975" cy="21624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6066" y="5544065"/>
            <a:ext cx="3595934" cy="1313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544065"/>
            <a:ext cx="8596066" cy="131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3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1325563"/>
          </a:xfrm>
        </p:spPr>
        <p:txBody>
          <a:bodyPr/>
          <a:lstStyle/>
          <a:p>
            <a:pPr algn="ctr"/>
            <a:r>
              <a:rPr lang="en-CA" dirty="0" smtClean="0"/>
              <a:t>Why volunteer as a note-taker?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267"/>
            <a:ext cx="10515600" cy="4296891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Help your fellow students living with a disability to achieve academic success</a:t>
            </a:r>
          </a:p>
          <a:p>
            <a:endParaRPr lang="en-CA" dirty="0" smtClean="0"/>
          </a:p>
          <a:p>
            <a:r>
              <a:rPr lang="en-CA" dirty="0" smtClean="0"/>
              <a:t>Many volunteers report that while helping others their own note-taking skills improve</a:t>
            </a:r>
          </a:p>
          <a:p>
            <a:endParaRPr lang="en-CA" dirty="0"/>
          </a:p>
          <a:p>
            <a:r>
              <a:rPr lang="en-CA" dirty="0" smtClean="0"/>
              <a:t>You will receive a Certificate of Appreciation upon the completion of the semester </a:t>
            </a:r>
          </a:p>
          <a:p>
            <a:endParaRPr lang="en-CA" dirty="0"/>
          </a:p>
          <a:p>
            <a:r>
              <a:rPr lang="en-CA" dirty="0" smtClean="0"/>
              <a:t>You will receive CCR (Co-Curricular Record) recognition 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873579"/>
            <a:ext cx="12192000" cy="98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45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Does it take up a lot of my time?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 Volunteering as a note-taker is easy and involve almost no extra work: </a:t>
            </a:r>
          </a:p>
          <a:p>
            <a:pPr marL="0" indent="0">
              <a:buNone/>
            </a:pPr>
            <a:endParaRPr lang="en-CA" dirty="0" smtClean="0"/>
          </a:p>
          <a:p>
            <a:pPr lvl="1"/>
            <a:r>
              <a:rPr lang="en-CA" dirty="0" smtClean="0"/>
              <a:t>Continue to attend classes regularly and take lecture notes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Upload your notes to our secure website consistently </a:t>
            </a:r>
          </a:p>
          <a:p>
            <a:pPr marL="457200" lvl="1" indent="0">
              <a:buNone/>
            </a:pPr>
            <a:endParaRPr lang="en-CA" dirty="0" smtClean="0"/>
          </a:p>
          <a:p>
            <a:pPr lvl="1"/>
            <a:r>
              <a:rPr lang="en-CA" dirty="0" smtClean="0"/>
              <a:t>Inform us if you drop any classes that you volunteered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988908"/>
            <a:ext cx="12192000" cy="869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9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5698"/>
            <a:ext cx="10515600" cy="1325563"/>
          </a:xfrm>
        </p:spPr>
        <p:txBody>
          <a:bodyPr/>
          <a:lstStyle/>
          <a:p>
            <a:pPr algn="ctr"/>
            <a:r>
              <a:rPr lang="en-CA" dirty="0" smtClean="0"/>
              <a:t>How to volunteer as a note-taker?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529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Step 1: Register as a volunteer note-taker online at:</a:t>
            </a:r>
          </a:p>
          <a:p>
            <a:pPr marL="0" indent="0">
              <a:buNone/>
            </a:pPr>
            <a:r>
              <a:rPr lang="en-CA" dirty="0" smtClean="0">
                <a:hlinkClick r:id="rId2"/>
              </a:rPr>
              <a:t>https://sites.studentlife.utoronto.ca/accessibility/vollogin.aspx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Step 2: Select your course and click register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Step 3: Upload your notes after every class</a:t>
            </a:r>
          </a:p>
          <a:p>
            <a:pPr lvl="3"/>
            <a:r>
              <a:rPr lang="en-CA" sz="2200" dirty="0" smtClean="0"/>
              <a:t>Typed notes can be submitted online </a:t>
            </a:r>
          </a:p>
          <a:p>
            <a:pPr lvl="3"/>
            <a:r>
              <a:rPr lang="en-CA" sz="2200" dirty="0" smtClean="0"/>
              <a:t>Legible hand-written notes can be scanned and uploaded at our office </a:t>
            </a:r>
          </a:p>
          <a:p>
            <a:pPr marL="1371600" lvl="3" indent="0">
              <a:buNone/>
            </a:pPr>
            <a:r>
              <a:rPr lang="en-CA" sz="2200" dirty="0"/>
              <a:t> </a:t>
            </a:r>
            <a:r>
              <a:rPr lang="en-CA" sz="2200" dirty="0" smtClean="0"/>
              <a:t>  (or you can do it at home if you have a scanner) </a:t>
            </a:r>
          </a:p>
          <a:p>
            <a:pPr lvl="3"/>
            <a:endParaRPr lang="en-CA" sz="2400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5980670"/>
            <a:ext cx="12192000" cy="87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80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8033"/>
            <a:ext cx="10515600" cy="1325563"/>
          </a:xfrm>
        </p:spPr>
        <p:txBody>
          <a:bodyPr/>
          <a:lstStyle/>
          <a:p>
            <a:pPr algn="ctr"/>
            <a:r>
              <a:rPr lang="en-CA" dirty="0" smtClean="0"/>
              <a:t>Thank you for your generous help!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65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E</a:t>
            </a:r>
            <a:r>
              <a:rPr lang="en-CA" dirty="0" smtClean="0"/>
              <a:t>mail us at: </a:t>
            </a:r>
            <a:r>
              <a:rPr lang="en-CA" dirty="0" smtClean="0">
                <a:hlinkClick r:id="rId2"/>
              </a:rPr>
              <a:t>as.notetaking@utoronto.ca</a:t>
            </a:r>
            <a:r>
              <a:rPr lang="en-CA" dirty="0" smtClean="0"/>
              <a:t> or call </a:t>
            </a:r>
            <a:r>
              <a:rPr lang="en-CA" u="sng" dirty="0" smtClean="0">
                <a:solidFill>
                  <a:srgbClr val="0070C0"/>
                </a:solidFill>
              </a:rPr>
              <a:t>416-978-6186</a:t>
            </a:r>
            <a:r>
              <a:rPr lang="en-CA" dirty="0" smtClean="0"/>
              <a:t> if you have questions or require any assistance.</a:t>
            </a:r>
            <a:endParaRPr lang="en-CA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Our Address: Accessibility Services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 455 </a:t>
            </a:r>
            <a:r>
              <a:rPr lang="en-CA" dirty="0" err="1" smtClean="0"/>
              <a:t>Spadina</a:t>
            </a:r>
            <a:r>
              <a:rPr lang="en-CA" dirty="0" smtClean="0"/>
              <a:t> Avenue, 4</a:t>
            </a:r>
            <a:r>
              <a:rPr lang="en-CA" baseline="30000" dirty="0" smtClean="0"/>
              <a:t>th</a:t>
            </a:r>
            <a:r>
              <a:rPr lang="en-CA" dirty="0" smtClean="0"/>
              <a:t> Floor, Room 400 </a:t>
            </a:r>
          </a:p>
          <a:p>
            <a:pPr marL="0" indent="0">
              <a:buNone/>
            </a:pPr>
            <a:r>
              <a:rPr lang="en-CA" dirty="0" smtClean="0"/>
              <a:t>	</a:t>
            </a:r>
            <a:endParaRPr lang="en-CA" dirty="0"/>
          </a:p>
          <a:p>
            <a:pPr marL="0" indent="0">
              <a:buNone/>
            </a:pPr>
            <a:r>
              <a:rPr lang="en-CA" dirty="0" smtClean="0"/>
              <a:t>Office Hours: 9:30 AM </a:t>
            </a:r>
            <a:r>
              <a:rPr lang="en-CA" smtClean="0"/>
              <a:t>- 4:30 </a:t>
            </a:r>
            <a:r>
              <a:rPr lang="en-CA" dirty="0" smtClean="0"/>
              <a:t>PM (Monday to Friday)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  Daily Office closure 12:30 PM - 1:30 PM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5980670"/>
            <a:ext cx="12192000" cy="87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3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209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Accessibility Services  Note-Taking Program </vt:lpstr>
      <vt:lpstr>Why volunteer as a note-taker? </vt:lpstr>
      <vt:lpstr>Does it take up a lot of my time? </vt:lpstr>
      <vt:lpstr>How to volunteer as a note-taker? </vt:lpstr>
      <vt:lpstr>Thank you for your generous help!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Accessibility Services  Note Taking Program</dc:title>
  <dc:creator>accstudent4</dc:creator>
  <cp:lastModifiedBy>Amanda Harsham-DeRaaf</cp:lastModifiedBy>
  <cp:revision>22</cp:revision>
  <dcterms:created xsi:type="dcterms:W3CDTF">2016-07-07T14:36:54Z</dcterms:created>
  <dcterms:modified xsi:type="dcterms:W3CDTF">2016-08-26T15:50:41Z</dcterms:modified>
</cp:coreProperties>
</file>